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6" r:id="rId2"/>
    <p:sldId id="279" r:id="rId3"/>
    <p:sldId id="284" r:id="rId4"/>
    <p:sldId id="319" r:id="rId5"/>
    <p:sldId id="320" r:id="rId6"/>
    <p:sldId id="321" r:id="rId7"/>
    <p:sldId id="318" r:id="rId8"/>
    <p:sldId id="322" r:id="rId9"/>
    <p:sldId id="317" r:id="rId10"/>
    <p:sldId id="314" r:id="rId11"/>
    <p:sldId id="315" r:id="rId1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hyperlink" Target="https://github.com/soyuztechnologies/CDS_BOPF_Training_15Days/blob/master/Day%2013/List%20Report%20Application%20Code.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21494"/>
            <a:ext cx="7964159" cy="1200329"/>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S/4HANA 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211388"/>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25171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25171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560454" y="1575260"/>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5815" y="940658"/>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9278</TotalTime>
  <Words>206</Words>
  <Application>Microsoft Office PowerPoint</Application>
  <PresentationFormat>Custom</PresentationFormat>
  <Paragraphs>57</Paragraphs>
  <Slides>11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List Report</vt:lpstr>
      <vt:lpstr>Creating List Report Application</vt:lpstr>
      <vt:lpstr>List Report Application Output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261</cp:revision>
  <dcterms:created xsi:type="dcterms:W3CDTF">2013-09-12T13:05:01Z</dcterms:created>
  <dcterms:modified xsi:type="dcterms:W3CDTF">2021-09-08T09:19:37Z</dcterms:modified>
</cp:coreProperties>
</file>